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8D65E-FE80-6702-07C8-465F3DCCDF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220854-3EFD-90A2-1FAB-B74D32BC3C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E73602-2AEA-C0D8-A072-5D66D47F7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AE731-C0E9-4C49-BAC0-F5BD59EFE68E}" type="datetimeFigureOut">
              <a:rPr lang="en-IN" smtClean="0"/>
              <a:t>26-09-2025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78FBB2-05C3-2AF3-3780-59B917C0A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A42028-D10A-D3C7-187C-20BF6D197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89E0F-4921-4099-8D6A-A5136455D44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48895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0AC7D-B8E3-8BFF-032F-44DAF97F6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39C870-B5B7-9F8A-08FE-3A5A6B7EF3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425B81-265C-B8A7-145E-E521BD9A4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AE731-C0E9-4C49-BAC0-F5BD59EFE68E}" type="datetimeFigureOut">
              <a:rPr lang="en-IN" smtClean="0"/>
              <a:t>26-09-2025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6AEEBF-B34C-75B0-F3B1-6D7313AB0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7365A-812F-81B5-0C68-4C45B83B1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89E0F-4921-4099-8D6A-A5136455D44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55264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9FB170-904A-81B6-4510-FADC71829D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E66A2D-1D78-D696-53F1-D3D4365402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46FE55-6E3C-8BFB-951D-959901F89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AE731-C0E9-4C49-BAC0-F5BD59EFE68E}" type="datetimeFigureOut">
              <a:rPr lang="en-IN" smtClean="0"/>
              <a:t>26-09-2025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B6D136-6409-347D-D388-D4EC961FF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67B19E-840A-5A12-192E-0CC744A44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89E0F-4921-4099-8D6A-A5136455D44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17290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B6A18-E678-9341-1712-5A56B7EFB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E6B64-F9D3-67BD-5079-583FEF6F3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F24015-C5B1-32EA-11A7-214693952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AE731-C0E9-4C49-BAC0-F5BD59EFE68E}" type="datetimeFigureOut">
              <a:rPr lang="en-IN" smtClean="0"/>
              <a:t>26-09-2025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F3231F-7C78-B588-F43B-6973CF528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3F8717-405C-B294-2040-FA9FE4716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89E0F-4921-4099-8D6A-A5136455D44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71474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ED9FA-1DAF-BEC4-08A5-FE0310D5C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5F1709-4756-D193-0063-24B7799ED7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E9663A-50F4-D9A0-2319-59AF679E2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AE731-C0E9-4C49-BAC0-F5BD59EFE68E}" type="datetimeFigureOut">
              <a:rPr lang="en-IN" smtClean="0"/>
              <a:t>26-09-2025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D47993-3FA8-98A8-5DE7-48984C7DE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D4369E-E8E8-786F-8119-7B8AEC56E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89E0F-4921-4099-8D6A-A5136455D44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32079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3B00A-7666-EF30-4951-B49BC98CC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6562EC-92E0-60EF-C364-0E0A64AF87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CE507E-2892-458A-7031-3EF7A155B7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3159E7-812D-5902-CCDD-EBE35D9F1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AE731-C0E9-4C49-BAC0-F5BD59EFE68E}" type="datetimeFigureOut">
              <a:rPr lang="en-IN" smtClean="0"/>
              <a:t>26-09-2025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50111E-58E5-CE56-2564-ACA54909A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00DA6E-5256-715F-3862-09BE5E4DD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89E0F-4921-4099-8D6A-A5136455D44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90641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2EC12-9B4E-0C37-C1B9-CE0B204EC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D5D268-0140-3116-C34C-F54A01A151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48350C-B931-1C20-5E18-F8CEC52F4D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9EFFFF-450F-278B-A9B9-4B4FE92ABC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929745-1721-5B0E-0B01-9C55304CA3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587A34-8FD5-50FB-9CDA-3AB9079C2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AE731-C0E9-4C49-BAC0-F5BD59EFE68E}" type="datetimeFigureOut">
              <a:rPr lang="en-IN" smtClean="0"/>
              <a:t>26-09-2025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B8F804-31AA-E0F5-50F2-1DD932DE2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C99541-BA83-C6AD-E797-5E125C2EF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89E0F-4921-4099-8D6A-A5136455D44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79835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2D39C-9A1E-68E4-CCE0-4322CA9DB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3D8180-514E-0278-2BFB-74A20CDAE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AE731-C0E9-4C49-BAC0-F5BD59EFE68E}" type="datetimeFigureOut">
              <a:rPr lang="en-IN" smtClean="0"/>
              <a:t>26-09-2025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9AD988-2849-553D-069D-FCCB471AA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A5B473-2B9D-E705-D982-122877A51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89E0F-4921-4099-8D6A-A5136455D44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03424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305CF6-EC26-4BB2-8076-D8883434B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AE731-C0E9-4C49-BAC0-F5BD59EFE68E}" type="datetimeFigureOut">
              <a:rPr lang="en-IN" smtClean="0"/>
              <a:t>26-09-2025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7E87CE-E5B1-9920-528C-CB82C71AD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C3E11E-CBE9-1608-B29E-8BC7A26D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89E0F-4921-4099-8D6A-A5136455D44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34939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369B7-D950-8687-90AB-35F86DFCB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4D6330-D20D-E74D-61B1-3DFB26B79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ADBA93-3C1E-4CB5-0326-5D818F70C9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215F41-F710-6FF9-9BD0-F605AEDB7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AE731-C0E9-4C49-BAC0-F5BD59EFE68E}" type="datetimeFigureOut">
              <a:rPr lang="en-IN" smtClean="0"/>
              <a:t>26-09-2025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D9778F-A3F6-9C6A-CBEF-2C776A16A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0E04F1-2CCE-77E2-E573-FF2C2723C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89E0F-4921-4099-8D6A-A5136455D44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40700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A1578-71CA-B297-A4C2-71532327A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142079-2F43-8FD3-A33F-D9B6D8BAC3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317D21-100A-0F59-8D40-D58D576F22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0D928B-7CDC-3DF0-1B43-E9E51EC52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AE731-C0E9-4C49-BAC0-F5BD59EFE68E}" type="datetimeFigureOut">
              <a:rPr lang="en-IN" smtClean="0"/>
              <a:t>26-09-2025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B825FF-0339-72DD-D15F-FE098822D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FF51F4-5D47-29F2-58CB-438A5536C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89E0F-4921-4099-8D6A-A5136455D44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81121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034E8D-D2DF-06F5-366A-8108E92AE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F06B26-E5E9-7CDC-6540-3A4620F01B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CF5ABC-2BD7-F6F9-D256-5F93E61FA5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03AE731-C0E9-4C49-BAC0-F5BD59EFE68E}" type="datetimeFigureOut">
              <a:rPr lang="en-IN" smtClean="0"/>
              <a:t>26-09-2025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222006-DBC7-F0CB-C489-99F21A0053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1916BC-EB31-8E9E-9C19-DFD2BCAD44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9789E0F-4921-4099-8D6A-A5136455D44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7844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870E09B-8D33-E503-2B7B-46F264DFEE2B}"/>
              </a:ext>
            </a:extLst>
          </p:cNvPr>
          <p:cNvSpPr txBox="1"/>
          <p:nvPr/>
        </p:nvSpPr>
        <p:spPr>
          <a:xfrm>
            <a:off x="435430" y="242892"/>
            <a:ext cx="1123405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800" b="1" dirty="0"/>
              <a:t>Department of Environmental Sciences celebrates World Ozone Day 	</a:t>
            </a:r>
          </a:p>
        </p:txBody>
      </p:sp>
      <p:pic>
        <p:nvPicPr>
          <p:cNvPr id="8" name="Picture 7" descr="A person and person standing in front of a wall&#10;&#10;AI-generated content may be incorrect.">
            <a:extLst>
              <a:ext uri="{FF2B5EF4-FFF2-40B4-BE49-F238E27FC236}">
                <a16:creationId xmlns:a16="http://schemas.microsoft.com/office/drawing/2014/main" id="{22441A95-AFC4-F30A-9B59-FFA7BF5340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457" y="2049714"/>
            <a:ext cx="5116285" cy="3410856"/>
          </a:xfrm>
          <a:prstGeom prst="rect">
            <a:avLst/>
          </a:prstGeom>
        </p:spPr>
      </p:pic>
      <p:pic>
        <p:nvPicPr>
          <p:cNvPr id="12" name="Picture 11" descr="A person holding a book&#10;&#10;AI-generated content may be incorrect.">
            <a:extLst>
              <a:ext uri="{FF2B5EF4-FFF2-40B4-BE49-F238E27FC236}">
                <a16:creationId xmlns:a16="http://schemas.microsoft.com/office/drawing/2014/main" id="{DA872311-9CA3-EA38-0F63-72B2FFEC63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604004" y="2049715"/>
            <a:ext cx="5116285" cy="341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37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7DA55-48C7-D1C2-182E-0EDD806B58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33CD70B-29F8-4176-CDC8-74623B4B01A5}"/>
              </a:ext>
            </a:extLst>
          </p:cNvPr>
          <p:cNvSpPr txBox="1"/>
          <p:nvPr/>
        </p:nvSpPr>
        <p:spPr>
          <a:xfrm>
            <a:off x="435430" y="242892"/>
            <a:ext cx="1123405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800" b="1" dirty="0"/>
              <a:t>Department of Environmental Sciences celebrates World Ozone Day 	</a:t>
            </a:r>
          </a:p>
        </p:txBody>
      </p:sp>
      <p:pic>
        <p:nvPicPr>
          <p:cNvPr id="3" name="Picture 2" descr="A group of people in a room&#10;&#10;AI-generated content may be incorrect.">
            <a:extLst>
              <a:ext uri="{FF2B5EF4-FFF2-40B4-BE49-F238E27FC236}">
                <a16:creationId xmlns:a16="http://schemas.microsoft.com/office/drawing/2014/main" id="{36E841C7-18F8-2FB7-582A-1B9D62EC39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30" y="1196999"/>
            <a:ext cx="4930584" cy="3287056"/>
          </a:xfrm>
          <a:prstGeom prst="rect">
            <a:avLst/>
          </a:prstGeom>
        </p:spPr>
      </p:pic>
      <p:pic>
        <p:nvPicPr>
          <p:cNvPr id="9" name="Picture 8" descr="A person standing at a podium&#10;&#10;AI-generated content may be incorrect.">
            <a:extLst>
              <a:ext uri="{FF2B5EF4-FFF2-40B4-BE49-F238E27FC236}">
                <a16:creationId xmlns:a16="http://schemas.microsoft.com/office/drawing/2014/main" id="{A83A28B5-A6BF-31B9-1FAF-7FCC36984E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086" y="1197000"/>
            <a:ext cx="5529942" cy="328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8896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B68F35-ECAC-D97C-596C-A8C57B7776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3C53C57-4994-9407-0ACF-4E20ECDCC142}"/>
              </a:ext>
            </a:extLst>
          </p:cNvPr>
          <p:cNvSpPr txBox="1"/>
          <p:nvPr/>
        </p:nvSpPr>
        <p:spPr>
          <a:xfrm>
            <a:off x="435430" y="242892"/>
            <a:ext cx="1123405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800" b="1" dirty="0"/>
              <a:t>Department of Environmental Sciences celebrates World Ozone Day 	</a:t>
            </a:r>
          </a:p>
        </p:txBody>
      </p:sp>
      <p:pic>
        <p:nvPicPr>
          <p:cNvPr id="4" name="Picture 3" descr="A person standing at a podium&#10;&#10;AI-generated content may be incorrect.">
            <a:extLst>
              <a:ext uri="{FF2B5EF4-FFF2-40B4-BE49-F238E27FC236}">
                <a16:creationId xmlns:a16="http://schemas.microsoft.com/office/drawing/2014/main" id="{4B476C4F-A697-E022-691D-FED5EB2D0C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59" y="1460292"/>
            <a:ext cx="5252356" cy="3501570"/>
          </a:xfrm>
          <a:prstGeom prst="rect">
            <a:avLst/>
          </a:prstGeom>
        </p:spPr>
      </p:pic>
      <p:pic>
        <p:nvPicPr>
          <p:cNvPr id="7" name="Picture 6" descr="A person standing at a podium&#10;&#10;AI-generated content may be incorrect.">
            <a:extLst>
              <a:ext uri="{FF2B5EF4-FFF2-40B4-BE49-F238E27FC236}">
                <a16:creationId xmlns:a16="http://schemas.microsoft.com/office/drawing/2014/main" id="{CD3546CE-F36F-9DDE-224E-CEF2C5010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686" y="1460292"/>
            <a:ext cx="5252355" cy="350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7972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25A6FB-0B82-1427-F389-6376C9CD19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5ADFC12-4CB2-FA11-69B1-696967A7904B}"/>
              </a:ext>
            </a:extLst>
          </p:cNvPr>
          <p:cNvSpPr txBox="1"/>
          <p:nvPr/>
        </p:nvSpPr>
        <p:spPr>
          <a:xfrm>
            <a:off x="435430" y="242892"/>
            <a:ext cx="1123405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800" b="1" dirty="0"/>
              <a:t>Department of Environmental Sciences celebrates World Ozone Day 	</a:t>
            </a:r>
          </a:p>
        </p:txBody>
      </p:sp>
      <p:pic>
        <p:nvPicPr>
          <p:cNvPr id="3" name="Picture 2" descr="A person standing at a podium&#10;&#10;AI-generated content may be incorrect.">
            <a:extLst>
              <a:ext uri="{FF2B5EF4-FFF2-40B4-BE49-F238E27FC236}">
                <a16:creationId xmlns:a16="http://schemas.microsoft.com/office/drawing/2014/main" id="{0AC82F47-AB3A-989C-802C-B75DEB421C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74" y="1207885"/>
            <a:ext cx="5445578" cy="3630385"/>
          </a:xfrm>
          <a:prstGeom prst="rect">
            <a:avLst/>
          </a:prstGeom>
        </p:spPr>
      </p:pic>
      <p:pic>
        <p:nvPicPr>
          <p:cNvPr id="8" name="Picture 7" descr="A person giving a speech&#10;&#10;AI-generated content may be incorrect.">
            <a:extLst>
              <a:ext uri="{FF2B5EF4-FFF2-40B4-BE49-F238E27FC236}">
                <a16:creationId xmlns:a16="http://schemas.microsoft.com/office/drawing/2014/main" id="{84CC409F-A5A1-D12B-484D-098780E1DB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459" y="1207885"/>
            <a:ext cx="5445578" cy="363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4262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171381-1F85-7B77-37AA-116574B26F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7C03FC4-B466-4C2C-201E-651799D01DA9}"/>
              </a:ext>
            </a:extLst>
          </p:cNvPr>
          <p:cNvSpPr txBox="1"/>
          <p:nvPr/>
        </p:nvSpPr>
        <p:spPr>
          <a:xfrm>
            <a:off x="435430" y="242892"/>
            <a:ext cx="1123405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800" b="1" dirty="0"/>
              <a:t>Department of Environmental Sciences celebrates World Ozone Day 	</a:t>
            </a:r>
          </a:p>
        </p:txBody>
      </p:sp>
      <p:pic>
        <p:nvPicPr>
          <p:cNvPr id="10" name="Picture 9" descr="A group of people sitting in a classroom&#10;&#10;AI-generated content may be incorrect.">
            <a:extLst>
              <a:ext uri="{FF2B5EF4-FFF2-40B4-BE49-F238E27FC236}">
                <a16:creationId xmlns:a16="http://schemas.microsoft.com/office/drawing/2014/main" id="{86C3F589-6C3E-82E8-673A-D8BA64ACB2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593" y="907142"/>
            <a:ext cx="8256814" cy="550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0730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45</Words>
  <Application>Microsoft Office PowerPoint</Application>
  <PresentationFormat>Widescreen</PresentationFormat>
  <Paragraphs>5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Chetan Bhosle</dc:creator>
  <cp:lastModifiedBy>Chetan Bhosle</cp:lastModifiedBy>
  <cp:revision>1</cp:revision>
  <dcterms:created xsi:type="dcterms:W3CDTF">2025-09-26T06:28:25Z</dcterms:created>
  <dcterms:modified xsi:type="dcterms:W3CDTF">2025-09-26T06:35:12Z</dcterms:modified>
</cp:coreProperties>
</file>